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gom"/>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gom" altLang="ko-KR" b="1">
                <a:solidFill>
                  <a:schemeClr val="tx1">
                    <a:lumMod val="50000"/>
                    <a:lumOff val="50000"/>
                  </a:schemeClr>
                </a:solidFill>
              </a:rPr>
              <a:t>क्रमांक 16</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दी</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शब्द</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चें</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देव</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gom" altLang="ko-KR" sz="4000"/>
              <a:t>देवान मोयजेसाक आपयलो</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gom" altLang="ko-KR" sz="3200">
                <a:solidFill>
                  <a:schemeClr val="tx1">
                    <a:lumMod val="65000"/>
                    <a:lumOff val="35000"/>
                  </a:schemeClr>
                </a:solidFill>
              </a:rPr>
              <a:t>मोयजेसान देवाचो आवाज आयकलो तेन्ना ताका कितें दिसलें?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सोबीत द्राक्षवेली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मेघ आनी गडगड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जळपी झाड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विभागिल्लो दर्या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जळपी झाड</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क्रमांक २५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400"/>
              <a:t>गिदोन आनी ताचे ३०० मनीस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आयच्या...</a:t>
            </a:r>
            <a:r xmlns:a="http://schemas.openxmlformats.org/drawingml/2006/main">
              <a:rPr lang="gom" altLang="en-US" sz="4000">
                <a:solidFill>
                  <a:srgbClr val="FF0000"/>
                </a:solidFill>
              </a:rPr>
              <a:t> </a:t>
            </a:r>
            <a:r xmlns:a="http://schemas.openxmlformats.org/drawingml/2006/main">
              <a:rPr lang="gom" altLang="ko-KR" sz="4000">
                <a:solidFill>
                  <a:srgbClr val="FF0000"/>
                </a:solidFill>
              </a:rPr>
              <a:t>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t>जेन्नां सर्वेस्पराचो देवदूत गिदोनाक प्रगट जालो तेन्ना ताणें म्हणलें, "हे पराक्रमी झुजारी, सर्वेस्पर तुज्या वांगडा आसा."</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न्यायाधीश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६:१२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600">
                <a:solidFill>
                  <a:schemeClr val="tx1">
                    <a:lumMod val="65000"/>
                    <a:lumOff val="35000"/>
                  </a:schemeClr>
                </a:solidFill>
              </a:rPr>
              <a:t>देवाचो देवदूत गिदोनाक दर्शन दिलो आनी म्हणपाक लागलो, “देव तुज्या बरोबर आसा, पराक्रमी झुजारी.” देवान ताका दंव आनी ऊन हांचेवरवीं आश्वासन दिलें.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देवान ताका आपयला म्हळ्ळो विस्वास ताका आयलो तेन्ना ताणें बाल आनी तिची वेदी मोडली, जी इज्रायल लोकांनी पुजताले.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देवान गिदोनाक मिद्यानी लोकांक हारोवंक झुजारी वेंचून काडपाक सांगलें. देवाच्या सुचोवण्यां प्रमाण फकत 300 दादले वेंचून काडले.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देवान ताका तांचेर हल्लो करपाची एक अद्भुत येवजण दिली. देवान तांकां तुरही आनी भितर मशाल आशिल्ले रिते जार्जे आसूंक दिवचे.</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रातच्या वेळार गिदोन आनी ताच्या 300 मनशांनी देवान दिल्ली येवजण चालीक लायली. मिद्यानी लोकांआड जाल्लें झूज तांणी जिखलें.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solidFill>
                  <a:schemeClr val="tx1">
                    <a:lumMod val="65000"/>
                    <a:lumOff val="35000"/>
                  </a:schemeClr>
                </a:solidFill>
              </a:rPr>
              <a:t>गिदोन आनी ताच्या ३०० मनशांनी फकत देवाच्या आदेशाक पाळो दिवन असंख्य मिद्यानी लोकांआड झूज जिखलें.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म्हज्या जिवितांत जिखपाचें गुपीत म्हणल्यार देवाचें आज्ञापालन करप.</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फकत ३०० मनशांनी दुस्मानाच्या असंख्य सैन्याक हारोवंक शकता तो सर्वशक्तिमान देव.</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गिदोन आनी ताच्या ३०० मनशांक आपल्या दुस्मानाक हारोवंक जें वापरूंक नाशिल्लें?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जार्जा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तलवारें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मशाल वापरतात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4 </a:t>
            </a:r>
            <a:r xmlns:a="http://schemas.openxmlformats.org/drawingml/2006/main">
              <a:rPr lang="gom" altLang="ko-KR" sz="2800">
                <a:solidFill>
                  <a:schemeClr val="tx1">
                    <a:lumMod val="65000"/>
                    <a:lumOff val="35000"/>
                  </a:schemeClr>
                </a:solidFill>
              </a:rPr>
              <a:t>तुरही वाजोवप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2 </a:t>
            </a:r>
            <a:r xmlns:a="http://schemas.openxmlformats.org/drawingml/2006/main">
              <a:rPr lang="gom" altLang="ko-KR" sz="2800">
                <a:solidFill>
                  <a:srgbClr val="FF0000"/>
                </a:solidFill>
              </a:rPr>
              <a:t>तलवारें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तो पळेवंक गेला म्हण सर्वेस्परान पळेलें आनी देवान ताका आपयलो</a:t>
            </a:r>
          </a:p>
          <a:p>
            <a:r xmlns:a="http://schemas.openxmlformats.org/drawingml/2006/main">
              <a:rPr lang="gom" altLang="ko-KR" sz="3600">
                <a:solidFill>
                  <a:schemeClr val="tx1">
                    <a:lumMod val="65000"/>
                    <a:lumOff val="35000"/>
                  </a:schemeClr>
                </a:solidFill>
              </a:rPr>
              <a:t>झाडा भितरल्यान, २.</a:t>
            </a:r>
          </a:p>
          <a:p>
            <a:r xmlns:a="http://schemas.openxmlformats.org/drawingml/2006/main">
              <a:rPr lang="gom" altLang="ko-KR" sz="3600">
                <a:solidFill>
                  <a:schemeClr val="tx1">
                    <a:lumMod val="65000"/>
                    <a:lumOff val="35000"/>
                  </a:schemeClr>
                </a:solidFill>
              </a:rPr>
              <a:t>"मोयजेस! मोयजेस!" मोयजेसान म्हणलें, हांव हांगा आसां.</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३:४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आयच्या...</a:t>
            </a:r>
            <a:r xmlns:a="http://schemas.openxmlformats.org/drawingml/2006/main">
              <a:rPr lang="gom" altLang="en-US" sz="4000">
                <a:solidFill>
                  <a:srgbClr val="FF0000"/>
                </a:solidFill>
              </a:rPr>
              <a:t> </a:t>
            </a:r>
            <a:r xmlns:a="http://schemas.openxmlformats.org/drawingml/2006/main">
              <a:rPr lang="gom" altLang="ko-KR" sz="4000">
                <a:solidFill>
                  <a:srgbClr val="FF0000"/>
                </a:solidFill>
              </a:rPr>
              <a:t>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t>जेन्नां सर्वेस्पराचो देवदूत गिदोनाक प्रगट जालो तेन्ना ताणें म्हणलें, "हे पराक्रमी झुजारी, सर्वेस्पर तुज्या वांगडा आसा."</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न्यायाधीश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६:१२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gom" altLang="ko-KR" b="1">
                <a:solidFill>
                  <a:schemeClr val="tx1">
                    <a:lumMod val="50000"/>
                    <a:lumOff val="50000"/>
                  </a:schemeClr>
                </a:solidFill>
              </a:rPr>
              <a:t>क्रमांक २६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gom" altLang="ko-KR" sz="4000"/>
              <a:t>सॅमसन, एक बळिश्ट झुजारी.</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त्या बायलेन एक भुरग्याक जल्म दिलो आनी ताका सॅमसोन हें नांव दवरलें. तो वाडलो आनी सर्वेस्परान ताका आशीर्वाद दिलो.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om" altLang="ko-KR" sz="2800">
                <a:solidFill>
                  <a:schemeClr val="tx1">
                    <a:lumMod val="65000"/>
                    <a:lumOff val="35000"/>
                  </a:schemeClr>
                </a:solidFill>
              </a:rPr>
              <a:t>न्यायाधीश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13:24 आनी 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gom" altLang="ko-KR" sz="2500">
                <a:solidFill>
                  <a:schemeClr val="tx1">
                    <a:lumMod val="65000"/>
                    <a:lumOff val="35000"/>
                  </a:schemeClr>
                </a:solidFill>
              </a:rPr>
              <a:t>इज्रायल फुडाऱ्यां मदीं सॅमसोन नांवाचो एक फुडारी आशिल्लो. तो जल्मासावन देवाकडेन वेगळो करपाचो मनीस आशिल्लो.</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gom" altLang="ko-KR" sz="2400">
                <a:solidFill>
                  <a:schemeClr val="tx1">
                    <a:lumMod val="65000"/>
                    <a:lumOff val="35000"/>
                  </a:schemeClr>
                </a:solidFill>
              </a:rPr>
              <a:t>सॅमसन हो एक बरोच बळिश्ट झुजारी आशिल्लो. शिमसोनाक लागून फिलीस्तीन आनी तांकां जुलूम करपी हेर देशांक इज्रायल लोकांचेर जुलूम करपाक मेळ्ळो ना</a:t>
            </a:r>
            <a:r xmlns:a="http://schemas.openxmlformats.org/drawingml/2006/main">
              <a:rPr lang="gom" altLang="en-US" sz="2400">
                <a:solidFill>
                  <a:schemeClr val="tx1">
                    <a:lumMod val="65000"/>
                    <a:lumOff val="35000"/>
                  </a:schemeClr>
                </a:solidFill>
              </a:rPr>
              <a:t> </a:t>
            </a:r>
            <a:r xmlns:a="http://schemas.openxmlformats.org/drawingml/2006/main">
              <a:rPr lang="gom" altLang="ko-KR" sz="2400">
                <a:solidFill>
                  <a:schemeClr val="tx1">
                    <a:lumMod val="65000"/>
                    <a:lumOff val="35000"/>
                  </a:schemeClr>
                </a:solidFill>
              </a:rPr>
              <a:t>आनीक.</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gom" altLang="ko-KR" sz="2400">
                <a:solidFill>
                  <a:schemeClr val="tx1">
                    <a:lumMod val="65000"/>
                    <a:lumOff val="35000"/>
                  </a:schemeClr>
                </a:solidFill>
              </a:rPr>
              <a:t>ताची तांक ताच्या केसां वयल्यान आयली. पूण, ताचे केंस फटोवन मुंडायल्ले. देखून, ताणें आपली सत्ता सोडली.</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om" altLang="ko-KR" sz="2500">
                <a:solidFill>
                  <a:schemeClr val="tx1">
                    <a:lumMod val="65000"/>
                    <a:lumOff val="35000"/>
                  </a:schemeClr>
                </a:solidFill>
              </a:rPr>
              <a:t>सॅमसोनाक धरलो आनी दुस्मानान ताका हांसलो. अभिमानाक लागून फटोवपाचो ताका पश्चाताप जालो.</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om" altLang="ko-KR" sz="2500">
                <a:solidFill>
                  <a:schemeClr val="tx1">
                    <a:lumMod val="65000"/>
                    <a:lumOff val="35000"/>
                  </a:schemeClr>
                </a:solidFill>
              </a:rPr>
              <a:t>शेमसोनान निमाणे ताका परतून बळगें दिवपाक देवा कडेन मागणें केलें. देवान ताच्या प्रार्थनेक जाप दिली आनी निमाणें ताका सत्ता दिली.</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gom" altLang="ko-KR" sz="3200">
                <a:solidFill>
                  <a:schemeClr val="tx1">
                    <a:lumMod val="65000"/>
                    <a:lumOff val="35000"/>
                  </a:schemeClr>
                </a:solidFill>
              </a:rPr>
              <a:t>सॅमसोन हो एक मनीस जाका देवा कडल्यान एक खाशेली कृपा आनी आपोवणें मेळ्ळां.</a:t>
            </a:r>
            <a:r xmlns:a="http://schemas.openxmlformats.org/drawingml/2006/main">
              <a:rPr lang="gom"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पूण, ताच्या अभिमानाक लागून,</a:t>
            </a:r>
          </a:p>
          <a:p>
            <a:pPr xmlns:a="http://schemas.openxmlformats.org/drawingml/2006/main" algn="ctr"/>
            <a:r xmlns:a="http://schemas.openxmlformats.org/drawingml/2006/main">
              <a:rPr lang="gom" altLang="ko-KR" sz="3200">
                <a:solidFill>
                  <a:schemeClr val="tx1">
                    <a:lumMod val="65000"/>
                    <a:lumOff val="35000"/>
                  </a:schemeClr>
                </a:solidFill>
              </a:rPr>
              <a:t>ताणें तीं सगळीं गमायलीं.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तशेंच आमी देवाचीं मोगाळ भुरगीं, जांकां देवाची कृपा आनी मिशन मेळ्ळां.</a:t>
            </a:r>
            <a:r xmlns:a="http://schemas.openxmlformats.org/drawingml/2006/main">
              <a:rPr lang="gom"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देखून देवाच्या उतरा मुखार आमी नम्र जावंक जाय.</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देव आमच्या गंभीर आनी खरे मागणें आयकता आनी तांकां जाप दिता</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ना.</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17. हें नांव</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दी</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शब्द</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चें</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देव</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400"/>
              <a:t>धा आपत्ती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सॅमसनाची सत्ता खंयच्यान आयली?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केंस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भुजां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पांय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दोळो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gom" altLang="en-US" sz="2800">
                <a:solidFill>
                  <a:srgbClr val="FF0000"/>
                </a:solidFill>
              </a:rPr>
              <a:t>1 </a:t>
            </a:r>
            <a:r xmlns:a="http://schemas.openxmlformats.org/drawingml/2006/main">
              <a:rPr lang="gom" altLang="ko-KR" sz="2800">
                <a:solidFill>
                  <a:srgbClr val="FF0000"/>
                </a:solidFill>
              </a:rPr>
              <a:t>केंस</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त्या बायलेन एक भुरग्याक जल्म दिलो आनी ताका सॅमसोन हें नांव दवरलें. तो वाडलो आनी सर्वेस्परान ताका आशीर्वाद दिलो.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om" altLang="ko-KR" sz="2800">
                <a:solidFill>
                  <a:schemeClr val="tx1">
                    <a:lumMod val="65000"/>
                    <a:lumOff val="35000"/>
                  </a:schemeClr>
                </a:solidFill>
              </a:rPr>
              <a:t>न्यायाधीश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13:24 आनी 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क्रमांक २७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t>रूथ, उदात्त चरित्राची बायल</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bg1">
                    <a:lumMod val="50000"/>
                  </a:schemeClr>
                </a:solidFill>
              </a:rPr>
              <a:t>तुमचे लोक म्हजे लोक आनी तुमचो देव म्हजो देव जातलो.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रूथ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१:१६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ज्यू बायल नाओमीक दोन पूत आशिल्ले आनी ते विदेशी लोकांकडेन लग्न जाले. पूण, तिच्या दोग पुतांक मरण आयलें. देखून, तिका आपल्या दोन विधवा धुवे वांगडा उरली.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नाओमीन परतून जुदांतल्या आपल्या घरा कडेन वचपाचें थारायलें. तिणें आपल्या दोग धुवांक घरा परत येवपाक सांगलें. पूण, तिची दुसरी धुवो परत आपल्या मूळ गांवांत गेली ना, पूण सासणी फाटल्यान जुदाक रावपाक गेली.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नाओमी वांगडा रावपाक रूताक उरिल्लें धान्य उखलचें पडलें, कारण तिका घर सांबाळपाक घोव नाशिल्लो.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संयोगान तिणें बोअजाच्या शेतांत उरिल्लें धान्य उखलून घेतलें. बोअजाक ती एक उदात्त बायल अशें दिसलें आनी ताचें लग्न रूता कडेन जालें.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400">
                <a:solidFill>
                  <a:schemeClr val="tx1">
                    <a:lumMod val="65000"/>
                    <a:lumOff val="35000"/>
                  </a:schemeClr>
                </a:solidFill>
              </a:rPr>
              <a:t>बोआजान रूत आनी नाओमीक कुटमाच्या रुपान घेतलो आनी सुखी जिवीत जगलें. फुडाराक दावीद राजा आनी जेजू बोआज आनी रूत हांच्या वंशांतल्यान आयले.</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solidFill>
                  <a:schemeClr val="tx1">
                    <a:lumMod val="65000"/>
                    <a:lumOff val="35000"/>
                  </a:schemeClr>
                </a:solidFill>
              </a:rPr>
              <a:t>रूत एक विदेशी आशिल्ली. ती एक बरी आनी प्रामाणीक बायल आशिल्ली आनी सासणीची बरी सेवा करताली.</a:t>
            </a:r>
          </a:p>
          <a:p>
            <a:pPr xmlns:a="http://schemas.openxmlformats.org/drawingml/2006/main" algn="ctr"/>
            <a:r xmlns:a="http://schemas.openxmlformats.org/drawingml/2006/main">
              <a:rPr lang="gom" altLang="ko-KR" sz="3600">
                <a:solidFill>
                  <a:schemeClr val="tx1">
                    <a:lumMod val="65000"/>
                    <a:lumOff val="35000"/>
                  </a:schemeClr>
                </a:solidFill>
              </a:rPr>
              <a:t>तशें, तिका आशीर्वाद मेळ्ळो.</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आमच्या शेजाऱ्यांकय मजत करची पडटली</a:t>
            </a:r>
          </a:p>
          <a:p>
            <a:pPr xmlns:a="http://schemas.openxmlformats.org/drawingml/2006/main" algn="ctr"/>
            <a:r xmlns:a="http://schemas.openxmlformats.org/drawingml/2006/main">
              <a:rPr lang="gom" altLang="ko-KR" sz="3600">
                <a:solidFill>
                  <a:schemeClr val="tx1">
                    <a:lumMod val="65000"/>
                    <a:lumOff val="35000"/>
                  </a:schemeClr>
                </a:solidFill>
              </a:rPr>
              <a:t>आनी देवाची पुजा करतात</a:t>
            </a:r>
          </a:p>
          <a:p>
            <a:pPr xmlns:a="http://schemas.openxmlformats.org/drawingml/2006/main" algn="ctr"/>
            <a:r xmlns:a="http://schemas.openxmlformats.org/drawingml/2006/main">
              <a:rPr lang="gom" altLang="ko-KR" sz="3600">
                <a:solidFill>
                  <a:schemeClr val="tx1">
                    <a:lumMod val="65000"/>
                    <a:lumOff val="35000"/>
                  </a:schemeClr>
                </a:solidFill>
              </a:rPr>
              <a:t>बऱ्या आनी प्रामाणीक काळजान.</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gom" altLang="ko-KR" sz="3600">
                <a:solidFill>
                  <a:schemeClr val="tx1">
                    <a:lumMod val="65000"/>
                    <a:lumOff val="35000"/>
                  </a:schemeClr>
                </a:solidFill>
              </a:rPr>
              <a:t>इजिप्ताचेर हात वाडोवन इज्रायल लोकांक तातूंतल्यान भायर काडटना इजिप्तांतल्या लोकांक हांव सर्वेस्पर हें कळटलें.</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७:५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 भायल्या रुपा कडेन पळयना पूण काळजाक पळयता.</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नाओमी मोआब थावन जुदाक घरा कित्याक परतली?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कारण ती दुयेंत पडली..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कारण तिच्या घोवाक मरण आयलें..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3 </a:t>
            </a:r>
            <a:r xmlns:a="http://schemas.openxmlformats.org/drawingml/2006/main">
              <a:rPr lang="gom" altLang="ko-KR" sz="2800">
                <a:solidFill>
                  <a:schemeClr val="tx1">
                    <a:lumMod val="65000"/>
                    <a:lumOff val="35000"/>
                  </a:schemeClr>
                </a:solidFill>
              </a:rPr>
              <a:t>कारण तिचे दोग पूत मेले..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4 </a:t>
            </a:r>
            <a:r xmlns:a="http://schemas.openxmlformats.org/drawingml/2006/main">
              <a:rPr lang="gom" altLang="ko-KR" sz="2800">
                <a:solidFill>
                  <a:schemeClr val="tx1">
                    <a:lumMod val="65000"/>
                    <a:lumOff val="35000"/>
                  </a:schemeClr>
                </a:solidFill>
              </a:rPr>
              <a:t>कारण तिका आपल्या कुटुंबाक मेळपाची इत्सा आशिल्ली..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3 </a:t>
            </a:r>
            <a:r xmlns:a="http://schemas.openxmlformats.org/drawingml/2006/main">
              <a:rPr lang="gom" altLang="ko-KR" sz="2800">
                <a:solidFill>
                  <a:srgbClr val="FF0000"/>
                </a:solidFill>
              </a:rPr>
              <a:t>कारण तिचे दोग पूत मेले..</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bg1">
                    <a:lumMod val="50000"/>
                  </a:schemeClr>
                </a:solidFill>
              </a:rPr>
              <a:t>तुमचे लोक म्हजे लोक आनी तुमचो देव म्हजो देव जातलो.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रूथ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१:१६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क्रमांक २८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400"/>
              <a:t>हन्नाचें मागणें</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सामुयेल भुरगो वाडत गेलो आनी ताका सर्वेस्पर आनी मनशां कडेन मोग केलो.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१ सामुयेल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२:२६ हें नांव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हन्नाक पूत नाशिल्लो. तशें, तिका इतलें दुख्ख जालें की तिणें देवा कडेन मागणें केलें. “हे बापूय देवा, तुवें म्हाका एक पूत दिलो जाल्यार ताच्या जिविताच्या सगळ्या दिसांनी तुजे खातीर ताका दितलों.”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देवान तिच्या प्रार्थनेची याद करून हन्नाक सामुयेल नांवाचो एक पूत दिलो.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हान्नान आपल्या पुताक आदीं मागणें केल्ल्या प्रमाण देवळांत देवाची उपासना करपाक दिलो.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सामुयेल देवळांत देवाची उपासना करतालो. ताका मनशां कडल्यान आनी देवा कडल्यान खूब कृपा मेळ्ळी.</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400">
                <a:solidFill>
                  <a:schemeClr val="tx1">
                    <a:lumMod val="65000"/>
                    <a:lumOff val="35000"/>
                  </a:schemeClr>
                </a:solidFill>
              </a:rPr>
              <a:t>ल्हान सॅम्युएल बरो व्हड जावन ल्हान भुरगो जालो. मागीर उपरांत तो देवाचो आवाज आयकपी संदेष्टो जालो.</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मोयजेसान देवाचो आदेश इजिप्ताच्या राजा फारोक सांगलो. ”प्रभु अशें म्हणटा: म्हज्या लोकांक वचूंक दिवचें, तांकां म्हजी भजावंक मेळची.”</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solidFill>
                  <a:schemeClr val="tx1">
                    <a:lumMod val="65000"/>
                    <a:lumOff val="35000"/>
                  </a:schemeClr>
                </a:solidFill>
              </a:rPr>
              <a:t>देवान हन्नाचें सगळें मागणें आयकलें, तिची याद करून ताका पुराय जाप दिली.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देव आमचें सगळें मागणें आयकता.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देखून आमी मागणें करुंक जाय</a:t>
            </a:r>
          </a:p>
          <a:p>
            <a:pPr xmlns:a="http://schemas.openxmlformats.org/drawingml/2006/main" algn="ctr"/>
            <a:r xmlns:a="http://schemas.openxmlformats.org/drawingml/2006/main">
              <a:rPr lang="gom" altLang="ko-KR" sz="3200">
                <a:solidFill>
                  <a:schemeClr val="tx1">
                    <a:lumMod val="65000"/>
                    <a:lumOff val="35000"/>
                  </a:schemeClr>
                </a:solidFill>
              </a:rPr>
              <a:t>गंभीरतायेन आनी प्रामाणीकपणान.</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देवान आमचें मागणें आयकलें आनी निश्ठावान जाप दिली.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आयच्या...</a:t>
            </a:r>
            <a:r xmlns:a="http://schemas.openxmlformats.org/drawingml/2006/main">
              <a:rPr lang="gom" altLang="en-US" sz="4000">
                <a:solidFill>
                  <a:srgbClr val="FF0000"/>
                </a:solidFill>
              </a:rPr>
              <a:t> </a:t>
            </a:r>
            <a:r xmlns:a="http://schemas.openxmlformats.org/drawingml/2006/main">
              <a:rPr lang="gom" altLang="ko-KR" sz="4000">
                <a:solidFill>
                  <a:srgbClr val="FF0000"/>
                </a:solidFill>
              </a:rPr>
              <a:t>प्रस्नमंच</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हन्ना कित्याक इतली दुख्खी जाली?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पोटाच्या दुखण्याक लागून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पयशे नाशिल्ल्यान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पूत नाशिल्ल्यान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कारण ती कुरूप आशिल्ली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पूत नाशिल्ल्यान</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सामुयेल भुरगो वाडत गेलो आनी ताका सर्वेस्पर आनी मनशां कडेन मोग केलो.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१ सामुयेल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२:२६ हें नांव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ना.</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२९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400"/>
              <a:t>राजा सावल, इझ्राएलचो पयलो राजा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सर्वेस्परान जाप दिली: "तांकां आयक आनी तांकां राजा दिव." तेन्ना सामुयेलान इज्रायल लोकांक म्हणलें: "सगले आपल्या शारांत परत वच."</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१ सामुयेल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८:२२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“आमकां राजा जाय!” इज्रायल लोकांनी सामुयेलाक तांचे खातीर राजा दिवंक सांगलें.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“तांणी सांगिल्ले प्रमाण हांव तांकां राजा दितलों.“ देवान सामुयेलाक जाप दिली.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देवान सावलाक सामुयेला कडेन धाडलो. देवान सामुयेलाक इज्रायलाचो राजा जावंक ताच्या तकलेर तेल ओतूंक दिलो.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“हो आमचो फुडारी सावल.” देवान सावलाक इज्रायलाचो फुडारी म्हूण नेमलो हें सामुयेलान इज्रायल लोकांक कळयलें.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"केन्नाच ना! देव कोण? हांव एक देव“ फारोन तें खूब खरपणान न्हयकारलें.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400">
                <a:solidFill>
                  <a:schemeClr val="tx1">
                    <a:lumMod val="65000"/>
                    <a:lumOff val="35000"/>
                  </a:schemeClr>
                </a:solidFill>
              </a:rPr>
              <a:t>सुरवेक सावलान इज्रायल लोकांक देवाची इत्सा निश्ठावान पाळून बरे तरेन फुडाकार दिलो. पूण आपल्या अभिमानाक लागून आनी अभिमानाक लागून तो देवाचे इत्सेचो विश्वासघात करपी वायट राजा जालो.</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solidFill>
                  <a:schemeClr val="tx1">
                    <a:lumMod val="65000"/>
                    <a:lumOff val="35000"/>
                  </a:schemeClr>
                </a:solidFill>
              </a:rPr>
              <a:t>सुरवेक सावल नम्र आशिल्लो.</a:t>
            </a:r>
          </a:p>
          <a:p>
            <a:pPr xmlns:a="http://schemas.openxmlformats.org/drawingml/2006/main" algn="ctr"/>
            <a:r xmlns:a="http://schemas.openxmlformats.org/drawingml/2006/main">
              <a:rPr lang="gom" altLang="ko-KR" sz="3600">
                <a:solidFill>
                  <a:schemeClr val="tx1">
                    <a:lumMod val="65000"/>
                    <a:lumOff val="35000"/>
                  </a:schemeClr>
                </a:solidFill>
              </a:rPr>
              <a:t>पूण राजा जाले उपरांत .</a:t>
            </a:r>
          </a:p>
          <a:p>
            <a:pPr xmlns:a="http://schemas.openxmlformats.org/drawingml/2006/main" algn="ctr"/>
            <a:r xmlns:a="http://schemas.openxmlformats.org/drawingml/2006/main">
              <a:rPr lang="gom" altLang="ko-KR" sz="3600">
                <a:solidFill>
                  <a:schemeClr val="tx1">
                    <a:lumMod val="65000"/>
                    <a:lumOff val="35000"/>
                  </a:schemeClr>
                </a:solidFill>
              </a:rPr>
              <a:t>ताणें आतां देवाची इत्सा पाळ्ळी ना.</a:t>
            </a:r>
          </a:p>
          <a:p>
            <a:pPr xmlns:a="http://schemas.openxmlformats.org/drawingml/2006/main" algn="ctr"/>
            <a:r xmlns:a="http://schemas.openxmlformats.org/drawingml/2006/main">
              <a:rPr lang="gom" altLang="ko-KR" sz="3600">
                <a:solidFill>
                  <a:schemeClr val="tx1">
                    <a:lumMod val="65000"/>
                    <a:lumOff val="35000"/>
                  </a:schemeClr>
                </a:solidFill>
              </a:rPr>
              <a:t>तो अभिमानी आनी लोभ जालो.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तुमचो बापूय देव तुमकां उखलता तेन्ना तुमकां सतत नम्र रावचें पडटा.</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 नम्र लोकांचो मोग करता,</a:t>
            </a:r>
          </a:p>
          <a:p>
            <a:r xmlns:a="http://schemas.openxmlformats.org/drawingml/2006/main">
              <a:rPr lang="gom" altLang="ko-KR" sz="3600">
                <a:solidFill>
                  <a:schemeClr val="tx1">
                    <a:lumMod val="65000"/>
                    <a:lumOff val="35000"/>
                  </a:schemeClr>
                </a:solidFill>
              </a:rPr>
              <a:t>पूण अभिमानी लोकांक न्हयकारता.</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इज्रायल लोकांनी सामुयेलाक कितें मागलें?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अन्न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राजा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देवाचें उतर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घर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२ </a:t>
            </a:r>
            <a:r xmlns:a="http://schemas.openxmlformats.org/drawingml/2006/main">
              <a:rPr lang="gom" altLang="ko-KR" sz="2800">
                <a:solidFill>
                  <a:srgbClr val="FF0000"/>
                </a:solidFill>
              </a:rPr>
              <a:t>राजा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सर्वेस्परान जाप दिली: "तांकां आयक आनी तांकां राजा दिव." तेन्ना सामुयेलान इज्रायल लोकांक म्हणलें: "सगले आपल्या शारांत परत वच."</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१ सामुयेल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८:२२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ना.</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३०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t>तरणाटो भुरगो, डेव्हिड कोणे गोलियथाक मारलो</a:t>
            </a:r>
            <a:r xmlns:a="http://schemas.openxmlformats.org/drawingml/2006/main">
              <a:rPr lang="gom"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दावीदान पलिस्तीनाक म्हळें: "तुमी तलवार, भाले आनी भालो घेवन म्हजे आड येतां, पूण हांव तुजे आड येतां, तुवें आडनदर केल्ल्या इज्रायल सैन्याचो देव सर्वशक्तिमान सर्वेस्पराच्या नांवान."</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१ सामुयेल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17:45 वरांचेर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500">
                <a:solidFill>
                  <a:schemeClr val="tx1">
                    <a:lumMod val="65000"/>
                    <a:lumOff val="35000"/>
                  </a:schemeClr>
                </a:solidFill>
              </a:rPr>
              <a:t>फिलिस्तीनांच्या शिबिरांत गोलियत नांवाचो एक व्हड सैनिक आशिल्लो. झगडीं सुरू करून ताणें देवाच्या नांवाचो अपमान केलो.</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400">
                <a:solidFill>
                  <a:schemeClr val="tx1">
                    <a:lumMod val="65000"/>
                    <a:lumOff val="35000"/>
                  </a:schemeClr>
                </a:solidFill>
              </a:rPr>
              <a:t>ताका भियेवन ताचे आड झगडपाचें धाडस कोणाकच जालें ना.</a:t>
            </a:r>
          </a:p>
          <a:p>
            <a:r xmlns:a="http://schemas.openxmlformats.org/drawingml/2006/main">
              <a:rPr lang="gom" altLang="ko-KR" sz="2400">
                <a:solidFill>
                  <a:schemeClr val="tx1">
                    <a:lumMod val="65000"/>
                    <a:lumOff val="35000"/>
                  </a:schemeClr>
                </a:solidFill>
              </a:rPr>
              <a:t>त्या वेळार, ल्हान भुरगो, दावीदान राजा सावलाक म्हणलें, “हांव ताचे कडेन झुजपाक वचतलों.”</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 म्हजे वांगडा आसल्यार हांव ताका हारोवंक शकता.’</a:t>
            </a:r>
          </a:p>
          <a:p>
            <a:r xmlns:a="http://schemas.openxmlformats.org/drawingml/2006/main">
              <a:rPr lang="gom" altLang="ko-KR" sz="2800">
                <a:solidFill>
                  <a:schemeClr val="tx1">
                    <a:lumMod val="65000"/>
                    <a:lumOff val="35000"/>
                  </a:schemeClr>
                </a:solidFill>
              </a:rPr>
              <a:t>दावीद पांच गुळगुळीत फातर घेवन गोलियताच्या लागीं पावलो.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मोयजेसान देवा कडेन मागणें केलें. “प्रभु, आतां सावन तुमी कितें करतले तें म्हाका कळयात.”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500">
                <a:solidFill>
                  <a:schemeClr val="tx1">
                    <a:lumMod val="65000"/>
                    <a:lumOff val="35000"/>
                  </a:schemeClr>
                </a:solidFill>
              </a:rPr>
              <a:t>दावीदान तलवार आनी भाले घेवन ताचे आड आयिल्ल्या गोलियाताक सांगलें. “हांव तुजे आड सर्वेस्पर देवाच्या नांवान झुजतां!”</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600">
                <a:solidFill>
                  <a:schemeClr val="tx1">
                    <a:lumMod val="65000"/>
                    <a:lumOff val="35000"/>
                  </a:schemeClr>
                </a:solidFill>
              </a:rPr>
              <a:t>दावीदान फातर उडयलो आनी गोलियताच्या कपलाक मारलो.</a:t>
            </a:r>
          </a:p>
          <a:p>
            <a:r xmlns:a="http://schemas.openxmlformats.org/drawingml/2006/main">
              <a:rPr lang="gom" altLang="ko-KR" sz="2600">
                <a:solidFill>
                  <a:schemeClr val="tx1">
                    <a:lumMod val="65000"/>
                    <a:lumOff val="35000"/>
                  </a:schemeClr>
                </a:solidFill>
              </a:rPr>
              <a:t>दावीदाक देवाच्या आदारान ह्या झुजाचेर जैत मेळ्ळें.</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solidFill>
                  <a:schemeClr val="tx1">
                    <a:lumMod val="65000"/>
                    <a:lumOff val="35000"/>
                  </a:schemeClr>
                </a:solidFill>
              </a:rPr>
              <a:t>इझ्राएलाचे सैनिक भियेले</a:t>
            </a:r>
            <a:r xmlns:a="http://schemas.openxmlformats.org/drawingml/2006/main">
              <a:rPr lang="gom" altLang="en-US" sz="3200">
                <a:solidFill>
                  <a:schemeClr val="tx1">
                    <a:lumMod val="65000"/>
                    <a:lumOff val="35000"/>
                  </a:schemeClr>
                </a:solidFill>
              </a:rPr>
              <a:t> </a:t>
            </a:r>
            <a:r xmlns:a="http://schemas.openxmlformats.org/drawingml/2006/main">
              <a:rPr lang="gom" altLang="ko-KR" sz="3200">
                <a:solidFill>
                  <a:schemeClr val="tx1">
                    <a:lumMod val="65000"/>
                    <a:lumOff val="35000"/>
                  </a:schemeClr>
                </a:solidFill>
              </a:rPr>
              <a:t>राक्षस गोलियथ हाचो. ते ताका भियेताले.</a:t>
            </a:r>
          </a:p>
          <a:p>
            <a:pPr xmlns:a="http://schemas.openxmlformats.org/drawingml/2006/main" algn="ctr"/>
            <a:r xmlns:a="http://schemas.openxmlformats.org/drawingml/2006/main">
              <a:rPr lang="gom" altLang="ko-KR" sz="3200">
                <a:solidFill>
                  <a:schemeClr val="tx1">
                    <a:lumMod val="65000"/>
                    <a:lumOff val="35000"/>
                  </a:schemeClr>
                </a:solidFill>
              </a:rPr>
              <a:t>पूण देवाच्या संरक्षणाचेर विस्वास दवरपी दावीदान ताचे आड धैर्यान झगडून ताका हारयलो.</a:t>
            </a:r>
          </a:p>
          <a:p>
            <a:pPr xmlns:a="http://schemas.openxmlformats.org/drawingml/2006/main" algn="ctr"/>
            <a:r xmlns:a="http://schemas.openxmlformats.org/drawingml/2006/main">
              <a:rPr lang="gom" altLang="ko-KR" sz="3200">
                <a:solidFill>
                  <a:schemeClr val="tx1">
                    <a:lumMod val="65000"/>
                    <a:lumOff val="35000"/>
                  </a:schemeClr>
                </a:solidFill>
              </a:rPr>
              <a:t>देव सदांच आमची राखण करता अशें आमी मानूंक जाय. खंयचेय परिस्थितींत देव आमची राखण करतलो ह्या विस्वासांतल्यान आमकां धैर्य मेळूं येता.</a:t>
            </a:r>
          </a:p>
          <a:p>
            <a:pPr xmlns:a="http://schemas.openxmlformats.org/drawingml/2006/main" algn="ctr"/>
            <a:r xmlns:a="http://schemas.openxmlformats.org/drawingml/2006/main">
              <a:rPr lang="gom" altLang="ko-KR" sz="3200">
                <a:solidFill>
                  <a:schemeClr val="tx1">
                    <a:lumMod val="65000"/>
                    <a:lumOff val="35000"/>
                  </a:schemeClr>
                </a:solidFill>
              </a:rPr>
              <a:t>देवाचेर विस्वास दवरून मेळपी धैर्य खंयच्याय भंयाचेर जैत मेळोवंक शकता.</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 आपल्या खातीर झुजपी लोकांक जैत दिता.</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दावीदान गोलियताचेर कितें उडयलें?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तलवार</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भाले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फातर हें नांव</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ढाल 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फातर हें नांव</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दावीदान पलिस्तीनाक म्हळें: "तुमी तलवार, भाले आनी भालो घेवन म्हजे आड येतां, पूण हांव तुजे आड येतां, तुवें आडनदर केल्ल्या इज्रायल सैन्याचो देव सर्वशक्तिमान सर्वेस्पराच्या नांवान."</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१ सामुयेल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17:45 वरांचेर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700">
                <a:solidFill>
                  <a:schemeClr val="tx1">
                    <a:lumMod val="65000"/>
                    <a:lumOff val="35000"/>
                  </a:schemeClr>
                </a:solidFill>
              </a:rPr>
              <a:t>देवान पुराय इजिप्त देशाचेर धा संकश्टां सोडली. इजिप्तांतले लोक आनी फारो हांकां खरो देव कोण हें कळपाक लागलां.</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“मोयजेस, आतांच तुज्या सगळ्या इज्रायल लोकां वांगडा इजिप्तांतल्यान भायर सर.” फारोक तांकां सोडून दिवपा बगर दुसरो पर्याय नाशिल्लो.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solidFill>
                  <a:schemeClr val="tx1">
                    <a:lumMod val="65000"/>
                    <a:lumOff val="35000"/>
                  </a:schemeClr>
                </a:solidFill>
              </a:rPr>
              <a:t>देवा कडेन दुर्लक्ष करपाक आपूण सगळ्यांत बळिश्ट अशें फारोक दिसलें.</a:t>
            </a:r>
            <a:r xmlns:a="http://schemas.openxmlformats.org/drawingml/2006/main">
              <a:rPr lang="gom"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देखून, ताका व्हड संकश्टां खाला रावचें पडलें.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आमी न्हय तर देव सर्वशक्तिमान अशें कबूल करचें पडटलें.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तो पळेवंक गेला म्हण सर्वेस्परान पळेलें आनी देवान ताका आपयलो</a:t>
            </a:r>
          </a:p>
          <a:p>
            <a:r xmlns:a="http://schemas.openxmlformats.org/drawingml/2006/main">
              <a:rPr lang="gom" altLang="ko-KR" sz="3600">
                <a:solidFill>
                  <a:schemeClr val="tx1">
                    <a:lumMod val="65000"/>
                    <a:lumOff val="35000"/>
                  </a:schemeClr>
                </a:solidFill>
              </a:rPr>
              <a:t>झाडा भितरल्यान, २.</a:t>
            </a:r>
          </a:p>
          <a:p>
            <a:r xmlns:a="http://schemas.openxmlformats.org/drawingml/2006/main">
              <a:rPr lang="gom" altLang="ko-KR" sz="3600">
                <a:solidFill>
                  <a:schemeClr val="tx1">
                    <a:lumMod val="65000"/>
                    <a:lumOff val="35000"/>
                  </a:schemeClr>
                </a:solidFill>
              </a:rPr>
              <a:t>"मोयजेस! मोयजेस!" मोयजेसान म्हणलें, हांव हांगा आसां.</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३:४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 हो वेगवेगळो रुप मूर्ती वा हेर खोटे देव.</a:t>
            </a:r>
          </a:p>
          <a:p>
            <a:r xmlns:a="http://schemas.openxmlformats.org/drawingml/2006/main">
              <a:rPr lang="gom" altLang="ko-KR" sz="3600">
                <a:solidFill>
                  <a:schemeClr val="tx1">
                    <a:lumMod val="65000"/>
                    <a:lumOff val="35000"/>
                  </a:schemeClr>
                </a:solidFill>
              </a:rPr>
              <a:t>देव जिवो आसा आनी आपल्या पराक्रमी बळग्यान वावुरता.</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देवान इजिप्ताचेर कितले संकश्ट सोडले?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पांच</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सात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बारा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धा</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gom" altLang="ko-KR" sz="3600">
                <a:solidFill>
                  <a:schemeClr val="tx1">
                    <a:lumMod val="65000"/>
                    <a:lumOff val="35000"/>
                  </a:schemeClr>
                </a:solidFill>
              </a:rPr>
              <a:t>इजिप्ताचेर हात वाडोवन इज्रायल लोकांक तातूंतल्यान भायर काडटना इजिप्तांतल्या लोकांक हांव सर्वेस्पर हें कळटलें.</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७:५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ना. 18. हें नांव</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400"/>
              <a:t>मेघाचो एक खांब</a:t>
            </a:r>
          </a:p>
          <a:p>
            <a:pPr xmlns:a="http://schemas.openxmlformats.org/drawingml/2006/main" algn="ctr"/>
            <a:r xmlns:a="http://schemas.openxmlformats.org/drawingml/2006/main">
              <a:rPr lang="gom" altLang="ko-KR" sz="4400"/>
              <a:t>आनी अ पिलर ऑफ फायर हांचो आस्पाव जाता</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दिसांत सर्वेस्पर तांकां वाटेर मार्गदर्शन करपाक मेघाच्या खांब्यान आनी रातच्या वेळार उज्याच्या खांब्यान तांकां उजवाड दिवपाक फुडें वतालो, जाका लागून तांकां दिस वा रात भोंवपाक मेळटालें.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इझ्राएल लोक इजिप्तांत ४३० वर्सां रावले. ४३० वर्सांच्या निमाणें वचन दिल्ल्या देशांत-कनानांत-परत वचपा खातीर तांणी इजिप्त सोडलो.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“आमकां योग्य रस्तो कसो मेळटलो?”, “वाटेर वायट लोक मेळ्ळे जाल्यार कितें?” तांकां खूब हुस्को जालो.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त्या वेळार देवान तांकां आपूण मार्गदर्शन करता हाचे पुरावे दाखयले. तो मेघाचो खांब आशिल्लो.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रातच्या वेळार तो उज्याचो खांब जालो. अशे तरेन देव तांकां रात दीस मार्गदर्शन करतालो.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400">
                <a:solidFill>
                  <a:schemeClr val="tx1">
                    <a:lumMod val="65000"/>
                    <a:lumOff val="35000"/>
                  </a:schemeClr>
                </a:solidFill>
              </a:rPr>
              <a:t>“आमी भियेनात, कित्याक देव आमचे वांगडा आसा!” मेघाच्या खांब्यान आनी उज्याच्या खांब्यान तांकां मार्गदर्शन केल्ल्या इज्रायल लोकांनी देवाचो उपकार मानलो.</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gom" altLang="ko-KR" sz="2800">
                <a:solidFill>
                  <a:schemeClr val="tx1">
                    <a:lumMod val="65000"/>
                    <a:lumOff val="35000"/>
                  </a:schemeClr>
                </a:solidFill>
              </a:rPr>
              <a:t>एक दीस मोयजेसान एका इजिप्ताच्या मनशाक इज्रायल मनशाक मारता तें पळेलें तेन्ना ताका राग आयलो, ताणें आपल्या लोकांचे वटेन घेतलो आनी त्या इजिप्ताक मारलो.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आयच्या...</a:t>
            </a:r>
            <a:r xmlns:a="http://schemas.openxmlformats.org/drawingml/2006/main">
              <a:rPr lang="gom" altLang="en-US" sz="4000">
                <a:solidFill>
                  <a:srgbClr val="FF0000"/>
                </a:solidFill>
              </a:rPr>
              <a:t> </a:t>
            </a:r>
            <a:r xmlns:a="http://schemas.openxmlformats.org/drawingml/2006/main">
              <a:rPr lang="gom" altLang="ko-KR" sz="4000">
                <a:solidFill>
                  <a:srgbClr val="FF0000"/>
                </a:solidFill>
              </a:rPr>
              <a:t>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solidFill>
                  <a:schemeClr val="tx1">
                    <a:lumMod val="65000"/>
                    <a:lumOff val="35000"/>
                  </a:schemeClr>
                </a:solidFill>
              </a:rPr>
              <a:t>जायते इज्रायल लोक धोक्याच्या वाळवंटाचेर हुंपले तेन्ना देवान तांकां मेघाच्या खांब्यान आनी उज्याच्या खांब्यान तांकां मार्गदर्शन आनी राखण केल्ल्याचे पुरावे दाखयले.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आतां, देव म्हजे वांगडा आसा आनी म्हजी राखण करता. देवाचो उपकार मानूंया.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 आमचे वांगडा सदांच आसता.</a:t>
            </a:r>
          </a:p>
          <a:p>
            <a:r xmlns:a="http://schemas.openxmlformats.org/drawingml/2006/main">
              <a:rPr lang="gom" altLang="ko-KR" sz="3600">
                <a:solidFill>
                  <a:schemeClr val="tx1">
                    <a:lumMod val="65000"/>
                    <a:lumOff val="35000"/>
                  </a:schemeClr>
                </a:solidFill>
              </a:rPr>
              <a:t>आनी रात दीस आमची राखण करता.</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इज्रायल लोक इजिप्तांतल्यान भायर सरले तेन्ना देवान तांकां कितें मार्गदर्शन केलें?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मेघाचो खांब आनी उज्याचो खांब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सुकणें आनी नुस्तें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सूर्य आनी चंद्र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सुणो आनी माजर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१ </a:t>
            </a:r>
            <a:r xmlns:a="http://schemas.openxmlformats.org/drawingml/2006/main">
              <a:rPr lang="gom" altLang="ko-KR" sz="2800">
                <a:solidFill>
                  <a:srgbClr val="FF0000"/>
                </a:solidFill>
              </a:rPr>
              <a:t>मेघाचो खांब आनी उज्याचो खांब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दिसांत सर्वेस्पर तांकां वाटेर मार्गदर्शन करपाक मेघाच्या खांब्यान आनी रातच्या वेळार उज्याच्या खांब्यान तांकां उजवाड दिवपाक फुडें वतालो, जाका लागून तांकां दिस वा रात भोंवपाक मेळटालें.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क्रमांक १९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400"/>
              <a:t>सुक्या जमनीचेर विभागिल्ल्या दर्यांतल्यान वचपी इझ्राएल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मागीर मोयजेसान आपलो हात दर्याचेर वाडयलो आनी ती रातभर सर्वेस्परान उदेंते वटेनच्या खर वाऱ्यान दर्याक फाटीं धांवडायलो आनी सुको जमनींत रुपांतरीत केलो. उदक वांटून गेल्लें,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१४: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21. हें नांव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मोयजेस आनी इज्रायल लोक कनानाच्या वाटेर तांबड्या दर्याक मेळ्ळे.</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इजिप्तियनान इज्रायल लोकांक परतून धरपाखातीर तांकां फाटोफाट केलो.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मागीर, एक अद्भुत गजाल घडली! देवान तांबडो दर्या विभागून इज्रायल लोकांक सुक्या जमनीचेर उदकांतल्यान वचपाक दिलो.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इजिप्ताच्या सैनिकांनी तांकां धांवडावन घाले, पूण दर्या परतून फाटीं गेलो, सगळे इजिप्त सैनिक दर्यांत हुंवार आयले. तातूंतलो एकूय जिवो उरलो 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gom" altLang="ko-KR" sz="2800">
                <a:solidFill>
                  <a:schemeClr val="tx1">
                    <a:lumMod val="65000"/>
                    <a:lumOff val="35000"/>
                  </a:schemeClr>
                </a:solidFill>
              </a:rPr>
              <a:t>फारोन हें आयकून मोयजेस ताका भियेलो आनी इजिप्ताच्या राजवाड्यांतल्यान पळून गेलो आनी मिडियान वाळवंटात रावपाक गेलो.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आमकां वाचयल्ल्या खातीर आमी देवा कडेन उपकार मानतात! सगळे इज्रायल लोक व्हड खोशेन खोशीचीं गितां गायताले.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solidFill>
                  <a:schemeClr val="tx1">
                    <a:lumMod val="65000"/>
                    <a:lumOff val="35000"/>
                  </a:schemeClr>
                </a:solidFill>
              </a:rPr>
              <a:t>देवान इज्रायल लोकांक तांच्या निराश परिस्थितींतल्यान वाटायले.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हांवूय पातकाक लागून मरपाची परिस्थिती आशिल्ली, पूण देवान जेजूक म्हाका वाचवंक धाडलो!</a:t>
            </a:r>
          </a:p>
          <a:p>
            <a:pPr xmlns:a="http://schemas.openxmlformats.org/drawingml/2006/main" algn="ctr"/>
            <a:r xmlns:a="http://schemas.openxmlformats.org/drawingml/2006/main">
              <a:rPr lang="gom" altLang="ko-KR" sz="3600">
                <a:solidFill>
                  <a:schemeClr val="tx1">
                    <a:lumMod val="65000"/>
                    <a:lumOff val="35000"/>
                  </a:schemeClr>
                </a:solidFill>
              </a:rPr>
              <a:t>देवान म्हाका सासणाच्या मरणांतल्यान वाटायलो!</a:t>
            </a:r>
          </a:p>
          <a:p>
            <a:pPr xmlns:a="http://schemas.openxmlformats.org/drawingml/2006/main" algn="ctr"/>
            <a:r xmlns:a="http://schemas.openxmlformats.org/drawingml/2006/main">
              <a:rPr lang="gom" altLang="ko-KR" sz="3600">
                <a:solidFill>
                  <a:schemeClr val="tx1">
                    <a:lumMod val="65000"/>
                    <a:lumOff val="35000"/>
                  </a:schemeClr>
                </a:solidFill>
              </a:rPr>
              <a:t>आरे बापूय देव, तुका खूब आभार!</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 आसा?</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 आमचो सोडवणदार जो आपल्या लोकांक अद्भुत रितीन वाचयता.</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इज्रायल लोक तांबड्या दर्या पलतडीं कशे गेले?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देवान तांकां व्हडलें तारवटी धाडलें.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देवान तांकां दर्याच्या उदकाचेर चलूंक दिवचें.</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देवान तांबड्या दर्याक वांटून घेतले आनी तांकां फुडें चलपाक दिले</a:t>
            </a:r>
          </a:p>
          <a:p>
            <a:r xmlns:a="http://schemas.openxmlformats.org/drawingml/2006/main">
              <a:rPr lang="gom" altLang="ko-KR" sz="2800">
                <a:solidFill>
                  <a:schemeClr val="tx1">
                    <a:lumMod val="65000"/>
                    <a:lumOff val="35000"/>
                  </a:schemeClr>
                </a:solidFill>
              </a:rPr>
              <a:t>सुकी जमीन.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देवान तांकां दर्याचेर उडपाक दिले.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देवान तांबड्या दर्याक वांटून घेतले आनी तांकां फुडें चलपाक दिले</a:t>
            </a:r>
          </a:p>
          <a:p>
            <a:r xmlns:a="http://schemas.openxmlformats.org/drawingml/2006/main">
              <a:rPr lang="gom" altLang="ko-KR" sz="2800">
                <a:solidFill>
                  <a:srgbClr val="FF0000"/>
                </a:solidFill>
              </a:rPr>
              <a:t>सुकी जमीन.</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मागीर मोयजेसान आपलो हात दर्याचेर वाडयलो आनी ती रातभर सर्वेस्परान उदेंते वटेनच्या खर वाऱ्यान दर्याक फाटीं धांवडायलो आनी सुको जमनींत रुपांतरीत केलो. उदक वांटून गेल्लें,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१४: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21. हें नांव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क्रमांक २०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t>मांस सोडून दिवपी देव</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bg1">
                    <a:lumMod val="50000"/>
                  </a:schemeClr>
                </a:solidFill>
              </a:rPr>
              <a:t>"हांवें इज्रायल लोकांची कुर्कुटावणी आयकल्या. तांकां सांगात, 'संध्याकाळार तुमी मांस खातले आनी सकाळीं तुमकां भाकरी भरतले. मागीर तुमकां कळटलें की हांव तुमचो देव सर्वेस्पर.'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16:12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वाळवंटात इज्रायल लोकांक कसलेंच जेवण नाशिल्लें. मागीर ते मोयजेस आनी देवा आड कुर्कुटायले.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तेन्ना सर्वेस्परान मोयजेसाक म्हणलें. “तुजे खातीर हांव सर्गा थावन अन्न सोडटलो.”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सकाळीं वाळवंटाच्या माळयेर दंव सारके पातळ चकटे दिसताले.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gom" altLang="ko-KR" sz="2800">
                <a:solidFill>
                  <a:schemeClr val="tx1">
                    <a:lumMod val="65000"/>
                    <a:lumOff val="35000"/>
                  </a:schemeClr>
                </a:solidFill>
              </a:rPr>
              <a:t>मोयजेस 40 वर्सां गोठाण म्हणून जियेलो आनी निमाणें तो 80 वर्सांचो जालो.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सांजवेळार क्वेल तांचेर येवन सकयल पडून शिबिर व्यापून दवरलो. त्यो एकठांय करून शिजोवन खावल्यो. वाळवंटात लेगीत ते उपाशी पडले नात.</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600">
                <a:solidFill>
                  <a:schemeClr val="tx1">
                    <a:lumMod val="65000"/>
                    <a:lumOff val="35000"/>
                  </a:schemeClr>
                </a:solidFill>
              </a:rPr>
              <a:t>“धन्यवाद देवा!” मोयजेस आनी इज्रायल लोक देवाच्या सर्वशक्तिमान शक्तीचेर अजापीत जाले.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solidFill>
                  <a:schemeClr val="tx1">
                    <a:lumMod val="65000"/>
                    <a:lumOff val="35000"/>
                  </a:schemeClr>
                </a:solidFill>
              </a:rPr>
              <a:t>देवान आपल्या लोकांक दिसपट्टें जेवण अद्भुत रितीन आनी ताची सर्वशक्तिमान शक्त वाळवंटांत लेगीत मेळ्ळी, जंय तांकां एकूय मेळूंक नाशिल्लो.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देव आमकां आमच्या गरजेच्यो वस्तू आपल्या अद्भुत मार्गान निश्ठावान दितलो अशें आमी मानतात.</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 आसा?</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तो अद्भुत देव जो आमचीं गरजा आदींच जाणून घेता आनी तांकां आपली अद्भुत पद्दत दिता.</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देवान आपल्या उपाशी आशिल्ल्या लोकांक कितें तजवीज केली?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मन्ना आनी क्वेल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भाकरी आनी दूद</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मांस आनी उदक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तांदूळ आनी सूप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1 </a:t>
            </a:r>
            <a:r xmlns:a="http://schemas.openxmlformats.org/drawingml/2006/main">
              <a:rPr lang="gom" altLang="ko-KR" sz="2800">
                <a:solidFill>
                  <a:srgbClr val="FF0000"/>
                </a:solidFill>
              </a:rPr>
              <a:t>मन्ना आनी क्वेल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bg1">
                    <a:lumMod val="50000"/>
                  </a:schemeClr>
                </a:solidFill>
              </a:rPr>
              <a:t>"हांवें इज्रायल लोकांची कुर्कुटावणी आयकल्या. तांकां सांगात, 'संध्याकाळार तुमी मांस खातले आनी सकाळीं तुमकां भाकरी भरतले. मागीर तुमकां कळटलें की हांव तुमचो देव सर्वेस्पर.'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16:12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gom" altLang="ko-KR" b="1">
                <a:solidFill>
                  <a:schemeClr val="tx1">
                    <a:lumMod val="50000"/>
                    <a:lumOff val="50000"/>
                  </a:schemeClr>
                </a:solidFill>
              </a:rPr>
              <a:t>ना.</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२१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gom" altLang="ko-KR" sz="4000"/>
              <a:t>धा आज्ञा</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मोयजेस चाळीस दीस आनी चाळीस रातीं जेवनासतना सर्वेस्परा वांगडा रावलो</a:t>
            </a:r>
          </a:p>
          <a:p>
            <a:r xmlns:a="http://schemas.openxmlformats.org/drawingml/2006/main">
              <a:rPr lang="gom" altLang="ko-KR" sz="3600">
                <a:solidFill>
                  <a:schemeClr val="tx1">
                    <a:lumMod val="65000"/>
                    <a:lumOff val="35000"/>
                  </a:schemeClr>
                </a:solidFill>
              </a:rPr>
              <a:t>भाकरी वा पिवपाचें उदक. ताणें फळ्यांचेर कराराचीं उतरां--धा आज्ञा बरयलीं.</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om" altLang="ko-KR" sz="2800">
                <a:solidFill>
                  <a:schemeClr val="tx1">
                    <a:lumMod val="65000"/>
                    <a:lumOff val="35000"/>
                  </a:schemeClr>
                </a:solidFill>
              </a:rPr>
              <a:t>निसर्ग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gom" altLang="ko-KR" sz="2800">
                <a:solidFill>
                  <a:schemeClr val="tx1">
                    <a:lumMod val="65000"/>
                    <a:lumOff val="35000"/>
                  </a:schemeClr>
                </a:solidFill>
              </a:rPr>
              <a:t>इज्रायल लोक होरेब पर्वताचेर(सिनाई पर्वत) पावले. मांट सिनाई (होरेब पर्वत) न्हंयचेर देवाचो महिमा भरिल्लो.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gom" altLang="ko-KR" sz="2800">
                <a:solidFill>
                  <a:schemeClr val="tx1">
                    <a:lumMod val="65000"/>
                    <a:lumOff val="35000"/>
                  </a:schemeClr>
                </a:solidFill>
              </a:rPr>
              <a:t>देवान मोयजेसाक म्हणलें, “दोंगरार म्हजे कडेन चड.” मोयजेस देवाच्या दोंगराचेर चडलो.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gom" altLang="ko-KR" sz="2800">
                <a:solidFill>
                  <a:schemeClr val="tx1">
                    <a:lumMod val="65000"/>
                    <a:lumOff val="35000"/>
                  </a:schemeClr>
                </a:solidFill>
              </a:rPr>
              <a:t>एक दीस देवान ताका जळपी झाडा भितर आपयलो आनी ताका म्हणलें. “म्हज्या लोकांक इज्रायल लोकांक इजिप्तांतल्यान सोडवंक हांव तुका फारो कडेन धाडटां.”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gom" altLang="ko-KR" sz="2800">
                <a:solidFill>
                  <a:schemeClr val="tx1">
                    <a:lumMod val="65000"/>
                    <a:lumOff val="35000"/>
                  </a:schemeClr>
                </a:solidFill>
              </a:rPr>
              <a:t>होरेब पर्वताचेर सर्वेस्पर देव मेळ्ळो.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gom" altLang="ko-KR" sz="2800">
                <a:solidFill>
                  <a:schemeClr val="tx1">
                    <a:lumMod val="65000"/>
                    <a:lumOff val="35000"/>
                  </a:schemeClr>
                </a:solidFill>
              </a:rPr>
              <a:t>देवान मोयजेसाक फातराच्यो फळयो दिल्यो. देवान ताचेर कायदे आनी आज्ञा इज्रायल लोकांक पाळपाक बरयल्यो-धा आज्ञा.</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gom" altLang="ko-KR" sz="2600">
                <a:solidFill>
                  <a:schemeClr val="tx1">
                    <a:lumMod val="65000"/>
                    <a:lumOff val="35000"/>
                  </a:schemeClr>
                </a:solidFill>
              </a:rPr>
              <a:t>“तुका आभार प्रभू, तुवें आमकां कायदे दिल्ल्या खातीर.”</a:t>
            </a:r>
          </a:p>
          <a:p>
            <a:r xmlns:a="http://schemas.openxmlformats.org/drawingml/2006/main">
              <a:rPr lang="gom" altLang="ko-KR" sz="2600">
                <a:solidFill>
                  <a:schemeClr val="tx1">
                    <a:lumMod val="65000"/>
                    <a:lumOff val="35000"/>
                  </a:schemeClr>
                </a:solidFill>
              </a:rPr>
              <a:t>मोयजेसान विचारलें, “हांव ह्यो मोलादीक धा आज्ञा सोडयतलों आनी शिकयतलों.”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gom" altLang="ko-KR" sz="3200">
                <a:solidFill>
                  <a:schemeClr val="tx1">
                    <a:lumMod val="65000"/>
                    <a:lumOff val="35000"/>
                  </a:schemeClr>
                </a:solidFill>
              </a:rPr>
              <a:t>धा आज्ञा म्हळ्यार देवान आमच्या जिविता खातीर दिल्ले मोलादीक नेम.</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जेन्ना आमी देवाचे कायदे पाळटले तेन्ना देव आमच्या जिविताचेर खोशी जातलो.</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देवान आमकां कायदे आनी धा आज्ञा दिल्यात.</a:t>
            </a:r>
          </a:p>
          <a:p>
            <a:endParaRPr lang="en-US" altLang="ko-KR" sz="3600">
              <a:solidFill>
                <a:schemeClr val="tx1">
                  <a:lumMod val="65000"/>
                  <a:lumOff val="35000"/>
                </a:schemeClr>
              </a:solidFill>
            </a:endParaRPr>
          </a:p>
          <a:p>
            <a:r xmlns:a="http://schemas.openxmlformats.org/drawingml/2006/main">
              <a:rPr lang="gom" altLang="ko-KR" sz="3600">
                <a:solidFill>
                  <a:schemeClr val="tx1">
                    <a:lumMod val="65000"/>
                    <a:lumOff val="35000"/>
                  </a:schemeClr>
                </a:solidFill>
              </a:rPr>
              <a:t>देवान ह्या कायदे आनी आज्ञां वरवीं आमकां स्वताक कळयलें.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gom" altLang="ko-KR" sz="3200">
                <a:solidFill>
                  <a:schemeClr val="tx1">
                    <a:lumMod val="65000"/>
                    <a:lumOff val="35000"/>
                  </a:schemeClr>
                </a:solidFill>
              </a:rPr>
              <a:t>देवान धा आज्ञा खंय बरयल्यात?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लांकडी फळी</a:t>
            </a:r>
            <a:r xmlns:a="http://schemas.openxmlformats.org/drawingml/2006/main">
              <a:rPr lang="gom"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चिखल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गोळी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3 </a:t>
            </a:r>
            <a:r xmlns:a="http://schemas.openxmlformats.org/drawingml/2006/main">
              <a:rPr lang="gom" altLang="ko-KR" sz="2800">
                <a:solidFill>
                  <a:schemeClr val="tx1">
                    <a:lumMod val="65000"/>
                    <a:lumOff val="35000"/>
                  </a:schemeClr>
                </a:solidFill>
              </a:rPr>
              <a:t>पेपर हें पत्र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फातराची फळी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फातराची फळी</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मोयजेस चाळीस दीस आनी चाळीस रातीं जेवनासतना सर्वेस्परा वांगडा रावलो</a:t>
            </a:r>
          </a:p>
          <a:p>
            <a:r xmlns:a="http://schemas.openxmlformats.org/drawingml/2006/main">
              <a:rPr lang="gom" altLang="ko-KR" sz="3600">
                <a:solidFill>
                  <a:schemeClr val="tx1">
                    <a:lumMod val="65000"/>
                    <a:lumOff val="35000"/>
                  </a:schemeClr>
                </a:solidFill>
              </a:rPr>
              <a:t>भाकरी वा पिवपाचें उदक. ताणें फळ्यांचेर कराराचीं उतरां--धा आज्ञा बरयलीं.</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om" altLang="ko-KR" sz="2800">
                <a:solidFill>
                  <a:schemeClr val="tx1">
                    <a:lumMod val="65000"/>
                    <a:lumOff val="35000"/>
                  </a:schemeClr>
                </a:solidFill>
              </a:rPr>
              <a:t>निसर्ग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क्रमांक २२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400"/>
              <a:t>भांगराचें वासरू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bg1">
                    <a:lumMod val="50000"/>
                  </a:schemeClr>
                </a:solidFill>
              </a:rPr>
              <a:t>तांणी हातांत दिल्लें तें घेवन ताका आकारांत घाल्ली मूर्त केली</a:t>
            </a:r>
          </a:p>
          <a:p>
            <a:r xmlns:a="http://schemas.openxmlformats.org/drawingml/2006/main">
              <a:rPr lang="gom" altLang="ko-KR" sz="3600">
                <a:solidFill>
                  <a:schemeClr val="bg1">
                    <a:lumMod val="50000"/>
                  </a:schemeClr>
                </a:solidFill>
              </a:rPr>
              <a:t>वासराचें, साधनान फॅशन करून. मागीर तांणी म्हणलें, "हे इज्रायल, तुका इजिप्तांतल्यान भायर काडपी हे तुजे देव."</a:t>
            </a:r>
          </a:p>
          <a:p>
            <a:r xmlns:a="http://schemas.openxmlformats.org/drawingml/2006/main">
              <a:rPr lang="gom"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३२:४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मोयजेस इतलो वेळ दोंगरांतल्यान देंवलो ना तेन्ना तांकां अस्वस्थताय जाली. “मोयजेसा बदला आमकां फुडाकार दिवपाक आमच्या देवाची गरज आसा.”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gom" altLang="ko-KR" sz="2600">
                <a:solidFill>
                  <a:schemeClr val="tx1">
                    <a:lumMod val="65000"/>
                    <a:lumOff val="35000"/>
                  </a:schemeClr>
                </a:solidFill>
              </a:rPr>
              <a:t>मोयजेस आपल्या लोकांक वाचवंक इजिप्तांत परतलो, देवान ताका दिल्लो दंड धरून इज्रायल लोक.</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देखून, तांणी भांगराचें वासरू तयार करून तांकां फुडाकार दिवपाखातीर आपलो देव म्हूण ताची पुजा 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धा आज्ञा घेवन सकयल देंवपी मोयजेसाक इतलो राग आयलो.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 तांचेर रागान रागान भरिल्लो. “हांव तांचो नाश करतलों. मागीर हांव तुका एक व्हडलें राष्ट्र करुंक लागतलों.”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600">
                <a:solidFill>
                  <a:schemeClr val="tx1">
                    <a:lumMod val="65000"/>
                    <a:lumOff val="35000"/>
                  </a:schemeClr>
                </a:solidFill>
              </a:rPr>
              <a:t>पूण, मोयजेसान तांकां गंभीरतायेन माफ करुंक देवा कडेन मागणें केलें. देवान मोयजेसाचें मागणें आयकून तांकां माफ केलें.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आयच्या...</a:t>
            </a:r>
            <a:r xmlns:a="http://schemas.openxmlformats.org/drawingml/2006/main">
              <a:rPr lang="gom" altLang="en-US" sz="4000">
                <a:solidFill>
                  <a:srgbClr val="FF0000"/>
                </a:solidFill>
              </a:rPr>
              <a:t> </a:t>
            </a:r>
            <a:r xmlns:a="http://schemas.openxmlformats.org/drawingml/2006/main">
              <a:rPr lang="gom" altLang="ko-KR" sz="4000">
                <a:solidFill>
                  <a:srgbClr val="FF0000"/>
                </a:solidFill>
              </a:rPr>
              <a:t>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solidFill>
                  <a:schemeClr val="tx1">
                    <a:lumMod val="65000"/>
                    <a:lumOff val="35000"/>
                  </a:schemeClr>
                </a:solidFill>
              </a:rPr>
              <a:t>देवाक सगळ्यांत चड वायट दिसता तें म्हणल्यार ताचे बदला हेर देवांची पुजा करप.</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तुमी खंयच्याय मोलान स्वता खातीर खंयचीच मूर्त तयार करूंक नाकात.</a:t>
            </a:r>
          </a:p>
          <a:p>
            <a:pPr xmlns:a="http://schemas.openxmlformats.org/drawingml/2006/main" algn="ctr"/>
            <a:r xmlns:a="http://schemas.openxmlformats.org/drawingml/2006/main">
              <a:rPr lang="gom" altLang="ko-KR" sz="3600">
                <a:solidFill>
                  <a:schemeClr val="tx1">
                    <a:lumMod val="65000"/>
                    <a:lumOff val="35000"/>
                  </a:schemeClr>
                </a:solidFill>
              </a:rPr>
              <a:t>कितेंय जालें तरी तांकां नमस्कार करून तांची पुजा करची न्हय.</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solidFill>
                  <a:srgbClr val="FF0000"/>
                </a:solidFill>
              </a:rPr>
              <a:t>देव?</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देवाक ताचे बदला मूर्ती पुजेचो सगळ्यांत चड वायट दिसता.</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पातक करुंक इज्रायल लोकांनी खंयची मूर्त तयार केली?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भांगराचें</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घार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भांगराचें वासरू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रुप्याचें वासरू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रुप्याचें</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घार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2 </a:t>
            </a:r>
            <a:r xmlns:a="http://schemas.openxmlformats.org/drawingml/2006/main">
              <a:rPr lang="gom" altLang="ko-KR" sz="2800">
                <a:solidFill>
                  <a:srgbClr val="FF0000"/>
                </a:solidFill>
              </a:rPr>
              <a:t>भांगराचें वासरू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bg1">
                    <a:lumMod val="50000"/>
                  </a:schemeClr>
                </a:solidFill>
              </a:rPr>
              <a:t>तांणी हातांत दिल्लें तें घेवन ताका आकारांत घाल्ली मूर्त केली</a:t>
            </a:r>
          </a:p>
          <a:p>
            <a:r xmlns:a="http://schemas.openxmlformats.org/drawingml/2006/main">
              <a:rPr lang="gom" altLang="ko-KR" sz="3600">
                <a:solidFill>
                  <a:schemeClr val="bg1">
                    <a:lumMod val="50000"/>
                  </a:schemeClr>
                </a:solidFill>
              </a:rPr>
              <a:t>वासराचें, साधनान फॅशन करून. मागीर तांणी म्हणलें, "हे इज्रायल, तुका इजिप्तांतल्यान भायर काडपी हे तुजे देव."</a:t>
            </a:r>
          </a:p>
          <a:p>
            <a:r xmlns:a="http://schemas.openxmlformats.org/drawingml/2006/main">
              <a:rPr lang="gom"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निसर्ग</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३२:४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क्रमांक २३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400"/>
              <a:t>वाळवंटातलें देवाचें घर (तंबू).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bg1">
                    <a:lumMod val="50000"/>
                  </a:schemeClr>
                </a:solidFill>
              </a:rPr>
              <a:t>साक्षीचो तंबू हो तंबू उबारल्ल्या दिसा मेघान ताका व्यापून दवरलो. सांजवेळा सावन सकाळ मेरेन मंडपाचेर आशिल्लो मेघ उज्या सारको दिसतालो.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संख्या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९:१५ 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gom" altLang="ko-KR" sz="3200">
                <a:solidFill>
                  <a:schemeClr val="tx1">
                    <a:lumMod val="65000"/>
                    <a:lumOff val="35000"/>
                  </a:schemeClr>
                </a:solidFill>
              </a:rPr>
              <a:t>देवान मोयजेसाक ८० वर्सांचो आसतना इज्रायल लोकांचो फुडारी म्हूण आपयलो.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देवाची येवजण आमचे परस वेगळी, पूण ताची येवजण सदांच परिपूर्ण आसता.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देवाची येवजण परिपूर्ण आसा आनी ताचेर आदारून रावपाक जाय अशें आमी मानूंक जाय.</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देवान मोयजेसाक सांगलें, तंबू-देवाचें घर करुंक.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देवान तंबू विशीं सगळें सांगलें-ताचो आकार आनी ताचे खातीर तयार करपाक जाय आशिल्लीं सगळीं वस्तू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आनी देवान तांकां तम्बूंत देवाची पुजा करतना दरेक लेख कसो वापरचो तें कळयलें.</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मोयजेस आनी इज्रायल लोकांनी देवाच्या सुचोवण्यां प्रमाण तंबू-देवाचें घर- 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600">
                <a:solidFill>
                  <a:schemeClr val="tx1">
                    <a:lumMod val="65000"/>
                    <a:lumOff val="35000"/>
                  </a:schemeClr>
                </a:solidFill>
              </a:rPr>
              <a:t>तंबू स्थापन जाल्ल्या दिसा देवाचो महिमा दाखोवपी मेघान ताका व्यापून दवरलो. देव इज्रायल लोकां वांगडा आसा हाची खूण म्हळ्यार तंबू.</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600">
                <a:solidFill>
                  <a:schemeClr val="tx1">
                    <a:lumMod val="65000"/>
                    <a:lumOff val="35000"/>
                  </a:schemeClr>
                </a:solidFill>
              </a:rPr>
              <a:t>देवान इज्रायल लोकांक तंबू-देवाचें घर करपाक दिलें, आनी तांकां तंबू केंद्र करून जियेवंक दिलें.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om" altLang="ko-KR" sz="3600">
                <a:solidFill>
                  <a:schemeClr val="tx1">
                    <a:lumMod val="65000"/>
                    <a:lumOff val="35000"/>
                  </a:schemeClr>
                </a:solidFill>
              </a:rPr>
              <a:t>आमी देवाक आमचें मन आनी जिविताचें केंद्र म्हूण जियेवंक जाय.</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solidFill>
                  <a:srgbClr val="FF0000"/>
                </a:solidFill>
              </a:rPr>
              <a:t>देव?</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 आमचे वांगडा रावता, आमचे वांगडा चलता, आमकां फुडाकार दिता आनी आमचे कडेन उलयता.</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देवान इज्रायल लोकांक कितें करपाक दिलें?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भांगराचें वासरू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धा आज्ञा</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राजवाडो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तंबू-देवाचें घर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तंबू-देवाचें घर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bg1">
                    <a:lumMod val="50000"/>
                  </a:schemeClr>
                </a:solidFill>
              </a:rPr>
              <a:t>साक्षीचो तंबू हो तंबू उबारल्ल्या दिसा मेघान ताका व्यापून दवरलो. सांजवेळा सावन सकाळ मेरेन मंडपाचेर आशिल्लो मेघ उज्या सारको दिसतालो.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संख्या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९:१५ 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b="1">
                <a:solidFill>
                  <a:schemeClr val="tx1">
                    <a:lumMod val="50000"/>
                    <a:lumOff val="50000"/>
                  </a:schemeClr>
                </a:solidFill>
              </a:rPr>
              <a:t>क्रमांक 24</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दी</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शब्द</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चें</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देव</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400"/>
              <a:t>कोसळ्ळो जेरिको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gom" altLang="ko-KR" sz="3200"/>
              <a:t>देव आसा?</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gom" altLang="ko-KR" sz="3600">
                <a:solidFill>
                  <a:schemeClr val="tx1">
                    <a:lumMod val="65000"/>
                    <a:lumOff val="35000"/>
                  </a:schemeClr>
                </a:solidFill>
              </a:rPr>
              <a:t>देव आमकां आपल्या परिपूर्ण येवजण्यांनी फुडाकार दिता. देवाच्या येवजण्यांनी कसलीच चूक 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सातव्या पावटीं याजकांनी तुरही वाजयलो तेन्ना जोशूवान लोकांक आज्ञा केली: "हांव! कित्याक सर्वेस्परान तुमकां हें शार दिलां!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जोशूवा</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6:16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इज्रायल लोकांक वचन दिल्ल्या देशांत वचपाची इत्सा आशिल्ली. पूण जेरिको हो व्हडलो वाडो आशिल्लो, ताणें तांची वाट आडायली.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देवान तांचो मुखेली जोशूवाक जेरिकोचो नाश कसो करुंक जाय म्हण सांगलें.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इज्रायल लोक जेरिकोच्या वण्टी भोंवतणीं सात दीस देवाच्या सुचोवण्यां प्रमाण मोर्चा काडले.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स दीस, दर दिसा एक वेळ वण्टी भोंवतणीं भोंवतना जेरिको एक इंच लेगीत हाललो 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सातव्या दिसा ते सात फावटीं ताचे भोंवतणीं मोर्चा काडले. सातवे खेपे तांणी व्हडलो बोवाळ केलो, वण्टी सकयल कोसळ्ळी.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solidFill>
                  <a:schemeClr val="tx1">
                    <a:lumMod val="65000"/>
                    <a:lumOff val="35000"/>
                  </a:schemeClr>
                </a:solidFill>
              </a:rPr>
              <a:t>इज्रायल लोकांक आपल्या बळग्यान जेरिकोचो नाश करुंक मेळ्ळो ना. पूण देवान तांचे खातीर आपल्याच बळग्यान जेरिकोचो नाश केलो.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इज्रायल लोकांनी देवाचें आज्ञापालन करून जैत मेळयलां.</a:t>
            </a:r>
          </a:p>
          <a:p>
            <a:pPr xmlns:a="http://schemas.openxmlformats.org/drawingml/2006/main" algn="ctr"/>
            <a:r xmlns:a="http://schemas.openxmlformats.org/drawingml/2006/main">
              <a:rPr lang="gom" altLang="ko-KR" sz="3200">
                <a:solidFill>
                  <a:schemeClr val="tx1">
                    <a:lumMod val="65000"/>
                    <a:lumOff val="35000"/>
                  </a:schemeClr>
                </a:solidFill>
              </a:rPr>
              <a:t>देवाचें आज्ञापालन करून आमचें जिवीत जगूंया.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om" altLang="ko-KR" sz="3200">
                <a:solidFill>
                  <a:schemeClr val="tx1">
                    <a:lumMod val="65000"/>
                    <a:lumOff val="35000"/>
                  </a:schemeClr>
                </a:solidFill>
              </a:rPr>
              <a:t>आमकां जिखून दिल्ल्या खातीर देवा कडेन उपकार मानूंया!</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3200"/>
              <a:t>देव?</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rgbClr val="C00000"/>
                </a:solidFill>
              </a:rPr>
              <a:t>देव..</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देव आपल्या व्हड शक्ती वरवीं आपल्या लोकांक जैत दिता.</a:t>
            </a:r>
          </a:p>
          <a:p>
            <a:endParaRPr lang="en-US" altLang="ko-KR" sz="3600">
              <a:solidFill>
                <a:schemeClr val="tx1">
                  <a:lumMod val="65000"/>
                  <a:lumOff val="35000"/>
                </a:schemeClr>
              </a:solidFill>
            </a:endParaRPr>
          </a:p>
          <a:p>
            <a:r xmlns:a="http://schemas.openxmlformats.org/drawingml/2006/main">
              <a:rPr lang="gom" altLang="ko-KR" sz="3600">
                <a:solidFill>
                  <a:schemeClr val="tx1">
                    <a:lumMod val="65000"/>
                    <a:lumOff val="35000"/>
                  </a:schemeClr>
                </a:solidFill>
              </a:rPr>
              <a:t>तो जैताचो देव!</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जेरिकोचो नाश करुंक देवान जोशूवाक कितें आज्ञा दिली?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सात दीस जेरिकोक फातर उडयतात.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जेरिको खातीर सात दीस मागणें करात.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जेरिको खातीर सात दीस स्तुती गावप.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2800">
                <a:solidFill>
                  <a:schemeClr val="tx1">
                    <a:lumMod val="65000"/>
                    <a:lumOff val="35000"/>
                  </a:schemeClr>
                </a:solidFill>
              </a:rPr>
              <a:t>4 जेरिकोची वण्टी सात दीस आनी 1000 वर्सा मार्च करात</a:t>
            </a:r>
          </a:p>
          <a:p>
            <a:r xmlns:a="http://schemas.openxmlformats.org/drawingml/2006/main">
              <a:rPr lang="gom" altLang="ko-KR" sz="2800">
                <a:solidFill>
                  <a:schemeClr val="tx1">
                    <a:lumMod val="65000"/>
                    <a:lumOff val="35000"/>
                  </a:schemeClr>
                </a:solidFill>
              </a:rPr>
              <a:t>निमाण्या दिसा मोठ्यान बोवाळ करप.</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en-US" sz="2800">
                <a:solidFill>
                  <a:srgbClr val="FF0000"/>
                </a:solidFill>
              </a:rPr>
              <a:t>4 </a:t>
            </a:r>
            <a:r xmlns:a="http://schemas.openxmlformats.org/drawingml/2006/main">
              <a:rPr lang="gom" altLang="ko-KR" sz="2800">
                <a:solidFill>
                  <a:srgbClr val="FF0000"/>
                </a:solidFill>
              </a:rPr>
              <a:t>जेरिकोची वण्टी सात दीस आनी 1000 वर्सा मार्च करात</a:t>
            </a:r>
          </a:p>
          <a:p>
            <a:r xmlns:a="http://schemas.openxmlformats.org/drawingml/2006/main">
              <a:rPr lang="gom" altLang="ko-KR" sz="2800">
                <a:solidFill>
                  <a:srgbClr val="FF0000"/>
                </a:solidFill>
              </a:rPr>
              <a:t>निमाण्या दिसा मोठ्यान बोवाळ करप.</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om" altLang="ko-KR" sz="3600">
                <a:solidFill>
                  <a:schemeClr val="tx1">
                    <a:lumMod val="65000"/>
                    <a:lumOff val="35000"/>
                  </a:schemeClr>
                </a:solidFill>
              </a:rPr>
              <a:t>सातव्या पावटीं याजकांनी तुरही वाजयलो तेन्ना जोशूवान लोकांक आज्ञा केली: "हांव! कित्याक सर्वेस्परान तुमकां हें शार दिलां!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om" altLang="ko-KR" sz="2800">
                <a:solidFill>
                  <a:schemeClr val="tx1">
                    <a:lumMod val="65000"/>
                    <a:lumOff val="35000"/>
                  </a:schemeClr>
                </a:solidFill>
              </a:rPr>
              <a:t>जोशूवा</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6:16 अशें म्हण्टात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